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CESAR CHAVEZ ST / ROBERT T MARTINEZ JR ST
Intersection ID: 5159945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CESAR CHAVEZ ST / ROBERT T MARTINEZ JR ST
Intersection ID: 5159945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CESAR CHAVEZ ST / ROBERT T MARTINEZ JR ST
Intersection ID: 5159945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CESAR CHAVEZ ST / ROBERT T MARTINEZ JR ST
Intersection ID: 5159945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Truck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